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60" r:id="rId5"/>
    <p:sldId id="263" r:id="rId6"/>
    <p:sldId id="275" r:id="rId7"/>
    <p:sldId id="277" r:id="rId8"/>
    <p:sldId id="283" r:id="rId9"/>
    <p:sldId id="289" r:id="rId10"/>
    <p:sldId id="285" r:id="rId11"/>
    <p:sldId id="286" r:id="rId12"/>
    <p:sldId id="284" r:id="rId13"/>
    <p:sldId id="280" r:id="rId14"/>
    <p:sldId id="278" r:id="rId15"/>
    <p:sldId id="281" r:id="rId16"/>
    <p:sldId id="282" r:id="rId17"/>
    <p:sldId id="269" r:id="rId18"/>
    <p:sldId id="268" r:id="rId19"/>
    <p:sldId id="270" r:id="rId20"/>
    <p:sldId id="271" r:id="rId21"/>
    <p:sldId id="272" r:id="rId22"/>
    <p:sldId id="273" r:id="rId23"/>
    <p:sldId id="274" r:id="rId24"/>
    <p:sldId id="261" r:id="rId25"/>
    <p:sldId id="26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8" autoAdjust="0"/>
    <p:restoredTop sz="94660"/>
  </p:normalViewPr>
  <p:slideViewPr>
    <p:cSldViewPr snapToGrid="0">
      <p:cViewPr>
        <p:scale>
          <a:sx n="61" d="100"/>
          <a:sy n="61" d="100"/>
        </p:scale>
        <p:origin x="942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3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35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1217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98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8214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16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1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19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769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102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4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77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993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6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308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0F3A2-4853-4108-8D3F-AE960000638D}" type="datetimeFigureOut">
              <a:rPr lang="en-US" smtClean="0"/>
              <a:t>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C686F69-6A26-47F0-87F3-CBC74A979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28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32" y="1115877"/>
            <a:ext cx="861705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8724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76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9809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87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9809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77943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717437" cy="698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34414" cy="699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27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32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120393" cy="692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4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5624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9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3403" y="1642820"/>
            <a:ext cx="799712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 smtClean="0">
                <a:solidFill>
                  <a:schemeClr val="accent4"/>
                </a:solidFill>
                <a:cs typeface="2  Jadid" panose="00000700000000000000" pitchFamily="2" charset="-78"/>
              </a:rPr>
              <a:t>آئین نامه انطباق       امور فنی پزشکی با موازین شرع مقدس </a:t>
            </a:r>
            <a:endParaRPr lang="en-US" sz="6600" dirty="0">
              <a:solidFill>
                <a:schemeClr val="accent4"/>
              </a:solidFill>
              <a:cs typeface="2  Jadi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555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18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2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0197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5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058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2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763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2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0011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06644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fa-IR" sz="11500" dirty="0" smtClean="0"/>
              <a:t>پایان </a:t>
            </a:r>
            <a:endParaRPr lang="en-US" sz="11500" dirty="0"/>
          </a:p>
        </p:txBody>
      </p:sp>
    </p:spTree>
    <p:extLst>
      <p:ext uri="{BB962C8B-B14F-4D97-AF65-F5344CB8AC3E}">
        <p14:creationId xmlns:p14="http://schemas.microsoft.com/office/powerpoint/2010/main" val="122025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41424" cy="689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119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94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7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88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794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3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1203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027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7940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</TotalTime>
  <Words>11</Words>
  <Application>Microsoft Office PowerPoint</Application>
  <PresentationFormat>Widescreen</PresentationFormat>
  <Paragraphs>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2  Jadid</vt:lpstr>
      <vt:lpstr>Arial</vt:lpstr>
      <vt:lpstr>Tahoma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KHODADADI</dc:creator>
  <cp:lastModifiedBy>KHODADADI</cp:lastModifiedBy>
  <cp:revision>9</cp:revision>
  <dcterms:created xsi:type="dcterms:W3CDTF">2017-01-08T10:20:38Z</dcterms:created>
  <dcterms:modified xsi:type="dcterms:W3CDTF">2017-01-09T08:24:09Z</dcterms:modified>
</cp:coreProperties>
</file>